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3" d="100"/>
          <a:sy n="93" d="100"/>
        </p:scale>
        <p:origin x="112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99368E8A-C828-BA96-9E84-98FFA37E2A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5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5" name="Grafik 4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6880AD5B-7015-8D01-F0D9-F5BCD0E6D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5928" y="76200"/>
            <a:ext cx="226063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Grafik 2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A65C0122-5101-B7D6-D233-F758F13A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046" y="152401"/>
            <a:ext cx="15070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Grafik 2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FB86B16C-3225-5B3E-7D32-ED8896131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046" y="152401"/>
            <a:ext cx="15070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Grafik 2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C6C2F08C-6C3F-1457-9615-2EA7AF5C8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046" y="152401"/>
            <a:ext cx="15070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Grafik 2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0A71903F-A84C-9325-4325-112BB138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0" y="3505200"/>
            <a:ext cx="15070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4" name="Grafik 3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9C38C44A-2ED1-DC8D-0513-AFB898C7E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046" y="152401"/>
            <a:ext cx="15070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Grafik 2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A4A87A22-30DE-2544-DBF2-5873695FC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046" y="152401"/>
            <a:ext cx="15070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Grafik 2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03100DA6-FE48-A55F-D1EE-DDB69191D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046" y="152401"/>
            <a:ext cx="15070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Grafik 2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6BB819AE-3C59-05E9-B61C-A81948693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046" y="152401"/>
            <a:ext cx="15070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Grafik 2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E4FFB0DE-B975-BC3B-DF3D-5DED8A4F1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046" y="152401"/>
            <a:ext cx="15070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Grafik 2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D27AA102-5B7A-E1B5-02F1-605395405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046" y="152401"/>
            <a:ext cx="15070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Grafik 2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7646004D-81AF-8B5A-9CDB-20D7B1B98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046" y="152401"/>
            <a:ext cx="15070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Grafik 2" descr="Ein Bild, das Schrift, Grafiken, Design, Logo enthält.&#10;&#10;KI-generierte Inhalte können fehlerhaft sein.">
            <a:extLst>
              <a:ext uri="{FF2B5EF4-FFF2-40B4-BE49-F238E27FC236}">
                <a16:creationId xmlns:a16="http://schemas.microsoft.com/office/drawing/2014/main" id="{73FCF02C-CD8C-D4D7-4B95-5D31883E0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046" y="152401"/>
            <a:ext cx="1507090" cy="152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Thomas S.</cp:lastModifiedBy>
  <cp:revision>2</cp:revision>
  <dcterms:created xsi:type="dcterms:W3CDTF">2006-08-16T00:00:00Z</dcterms:created>
  <dcterms:modified xsi:type="dcterms:W3CDTF">2026-02-26T12:39:21Z</dcterms:modified>
</cp:coreProperties>
</file>